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8" r:id="rId4"/>
    <p:sldId id="269" r:id="rId5"/>
    <p:sldId id="270" r:id="rId6"/>
    <p:sldId id="271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54" d="100"/>
          <a:sy n="54" d="100"/>
        </p:scale>
        <p:origin x="-8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8674" name="Title 28673"/>
          <p:cNvSpPr>
            <a:spLocks noGrp="1"/>
          </p:cNvSpPr>
          <p:nvPr>
            <p:ph type="ctrTitle"/>
          </p:nvPr>
        </p:nvSpPr>
        <p:spPr>
          <a:xfrm>
            <a:off x="0" y="3581400"/>
            <a:ext cx="9144000" cy="7810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 algn="ctr">
              <a:defRPr sz="4400" b="0"/>
            </a:lvl1pPr>
          </a:lstStyle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28675" name="Subtitle 28674"/>
          <p:cNvSpPr>
            <a:spLocks noGrp="1"/>
          </p:cNvSpPr>
          <p:nvPr>
            <p:ph type="subTitle" idx="1"/>
          </p:nvPr>
        </p:nvSpPr>
        <p:spPr>
          <a:xfrm>
            <a:off x="0" y="4546600"/>
            <a:ext cx="9144000" cy="787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/>
            <a:r>
              <a:rPr dirty="0"/>
              <a:t>Click to edit Master subtitle style</a:t>
            </a:r>
            <a:endParaRPr dirty="0"/>
          </a:p>
        </p:txBody>
      </p:sp>
      <p:sp>
        <p:nvSpPr>
          <p:cNvPr id="28676" name="Date Placeholder 28675"/>
          <p:cNvSpPr>
            <a:spLocks noGrp="1"/>
          </p:cNvSpPr>
          <p:nvPr>
            <p:ph type="dt" sz="half" idx="2"/>
          </p:nvPr>
        </p:nvSpPr>
        <p:spPr>
          <a:xfrm>
            <a:off x="0" y="6613525"/>
            <a:ext cx="2133600" cy="168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000"/>
            </a:lvl1pPr>
          </a:lstStyle>
          <a:p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28677" name="Footer Placeholder 28676"/>
          <p:cNvSpPr>
            <a:spLocks noGrp="1"/>
          </p:cNvSpPr>
          <p:nvPr>
            <p:ph type="ftr" sz="quarter" idx="3"/>
          </p:nvPr>
        </p:nvSpPr>
        <p:spPr>
          <a:xfrm>
            <a:off x="3124200" y="6613525"/>
            <a:ext cx="2895600" cy="168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28678" name="Slide Number Placeholder 28677"/>
          <p:cNvSpPr>
            <a:spLocks noGrp="1"/>
          </p:cNvSpPr>
          <p:nvPr>
            <p:ph type="sldNum" sz="quarter" idx="4"/>
          </p:nvPr>
        </p:nvSpPr>
        <p:spPr>
          <a:xfrm>
            <a:off x="7010400" y="6613525"/>
            <a:ext cx="2133600" cy="168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000"/>
            </a:lvl1pPr>
          </a:lstStyle>
          <a:p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15050" y="0"/>
            <a:ext cx="196215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5772702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3845814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31386" y="685800"/>
            <a:ext cx="3845814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7650" name="Title 27649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685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27651" name="Text Placeholder 27650"/>
          <p:cNvSpPr>
            <a:spLocks noGrp="1"/>
          </p:cNvSpPr>
          <p:nvPr>
            <p:ph type="body" idx="1"/>
          </p:nvPr>
        </p:nvSpPr>
        <p:spPr>
          <a:xfrm>
            <a:off x="228600" y="685800"/>
            <a:ext cx="7848600" cy="58674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27652" name="Date Placeholder 27651"/>
          <p:cNvSpPr>
            <a:spLocks noGrp="1"/>
          </p:cNvSpPr>
          <p:nvPr>
            <p:ph type="dt" sz="half" idx="2"/>
          </p:nvPr>
        </p:nvSpPr>
        <p:spPr>
          <a:xfrm>
            <a:off x="0" y="6584950"/>
            <a:ext cx="2133600" cy="196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00">
                <a:latin typeface="Tahoma" charset="0"/>
              </a:defRPr>
            </a:lvl1pPr>
          </a:lstStyle>
          <a:p>
            <a:pPr lvl="0"/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27653" name="Footer Placeholder 27652"/>
          <p:cNvSpPr>
            <a:spLocks noGrp="1"/>
          </p:cNvSpPr>
          <p:nvPr>
            <p:ph type="ftr" sz="quarter" idx="3"/>
          </p:nvPr>
        </p:nvSpPr>
        <p:spPr>
          <a:xfrm>
            <a:off x="3124200" y="6613525"/>
            <a:ext cx="2895600" cy="1682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00">
                <a:latin typeface="Tahoma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27654" name="Slide Number Placeholder 27653"/>
          <p:cNvSpPr>
            <a:spLocks noGrp="1"/>
          </p:cNvSpPr>
          <p:nvPr>
            <p:ph type="sldNum" sz="quarter" idx="4"/>
          </p:nvPr>
        </p:nvSpPr>
        <p:spPr>
          <a:xfrm>
            <a:off x="7010400" y="6613525"/>
            <a:ext cx="2133600" cy="1365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00">
                <a:latin typeface="Tahoma" charset="0"/>
              </a:defRPr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1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8.wmf"/><Relationship Id="rId2" Type="http://schemas.openxmlformats.org/officeDocument/2006/relationships/oleObject" Target="../embeddings/oleObject64.bin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9.wmf"/><Relationship Id="rId2" Type="http://schemas.openxmlformats.org/officeDocument/2006/relationships/oleObject" Target="../embeddings/oleObject65.bin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2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0.wmf"/><Relationship Id="rId2" Type="http://schemas.openxmlformats.org/officeDocument/2006/relationships/oleObject" Target="../embeddings/oleObject66.bin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3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1.wmf"/><Relationship Id="rId2" Type="http://schemas.openxmlformats.org/officeDocument/2006/relationships/oleObject" Target="../embeddings/oleObject67.bin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oleObject" Target="../embeddings/oleObject71.bin"/><Relationship Id="rId7" Type="http://schemas.openxmlformats.org/officeDocument/2006/relationships/image" Target="../media/image24.wmf"/><Relationship Id="rId6" Type="http://schemas.openxmlformats.org/officeDocument/2006/relationships/oleObject" Target="../embeddings/oleObject7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69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68.bin"/><Relationship Id="rId13" Type="http://schemas.openxmlformats.org/officeDocument/2006/relationships/vmlDrawing" Target="../drawings/vmlDrawing14.vml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26.wmf"/><Relationship Id="rId10" Type="http://schemas.openxmlformats.org/officeDocument/2006/relationships/oleObject" Target="../embeddings/oleObject72.bin"/><Relationship Id="rId1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0.wmf"/><Relationship Id="rId8" Type="http://schemas.openxmlformats.org/officeDocument/2006/relationships/oleObject" Target="../embeddings/oleObject76.bin"/><Relationship Id="rId7" Type="http://schemas.openxmlformats.org/officeDocument/2006/relationships/image" Target="../media/image29.wmf"/><Relationship Id="rId6" Type="http://schemas.openxmlformats.org/officeDocument/2006/relationships/oleObject" Target="../embeddings/oleObject75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74.bin"/><Relationship Id="rId3" Type="http://schemas.openxmlformats.org/officeDocument/2006/relationships/image" Target="../media/image27.wmf"/><Relationship Id="rId2" Type="http://schemas.openxmlformats.org/officeDocument/2006/relationships/oleObject" Target="../embeddings/oleObject73.bin"/><Relationship Id="rId13" Type="http://schemas.openxmlformats.org/officeDocument/2006/relationships/vmlDrawing" Target="../drawings/vmlDrawing15.vml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31.wmf"/><Relationship Id="rId10" Type="http://schemas.openxmlformats.org/officeDocument/2006/relationships/oleObject" Target="../embeddings/oleObject77.bin"/><Relationship Id="rId1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wmf"/><Relationship Id="rId8" Type="http://schemas.openxmlformats.org/officeDocument/2006/relationships/oleObject" Target="../embeddings/oleObject81.bin"/><Relationship Id="rId7" Type="http://schemas.openxmlformats.org/officeDocument/2006/relationships/image" Target="../media/image34.wmf"/><Relationship Id="rId6" Type="http://schemas.openxmlformats.org/officeDocument/2006/relationships/oleObject" Target="../embeddings/oleObject80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79.bin"/><Relationship Id="rId3" Type="http://schemas.openxmlformats.org/officeDocument/2006/relationships/image" Target="../media/image32.wmf"/><Relationship Id="rId2" Type="http://schemas.openxmlformats.org/officeDocument/2006/relationships/oleObject" Target="../embeddings/oleObject78.bin"/><Relationship Id="rId13" Type="http://schemas.openxmlformats.org/officeDocument/2006/relationships/vmlDrawing" Target="../drawings/vmlDrawing16.vml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36.wmf"/><Relationship Id="rId10" Type="http://schemas.openxmlformats.org/officeDocument/2006/relationships/oleObject" Target="../embeddings/oleObject82.bin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oleObject" Target="../embeddings/oleObject8.bin"/><Relationship Id="rId7" Type="http://schemas.openxmlformats.org/officeDocument/2006/relationships/oleObject" Target="../embeddings/oleObject7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6.wmf"/><Relationship Id="rId19" Type="http://schemas.openxmlformats.org/officeDocument/2006/relationships/vmlDrawing" Target="../drawings/vmlDrawing2.vml"/><Relationship Id="rId18" Type="http://schemas.openxmlformats.org/officeDocument/2006/relationships/slideLayout" Target="../slideLayouts/slideLayout1.xml"/><Relationship Id="rId17" Type="http://schemas.openxmlformats.org/officeDocument/2006/relationships/oleObject" Target="../embeddings/oleObject17.bin"/><Relationship Id="rId16" Type="http://schemas.openxmlformats.org/officeDocument/2006/relationships/oleObject" Target="../embeddings/oleObject16.bin"/><Relationship Id="rId15" Type="http://schemas.openxmlformats.org/officeDocument/2006/relationships/oleObject" Target="../embeddings/oleObject15.bin"/><Relationship Id="rId14" Type="http://schemas.openxmlformats.org/officeDocument/2006/relationships/oleObject" Target="../embeddings/oleObject14.bin"/><Relationship Id="rId13" Type="http://schemas.openxmlformats.org/officeDocument/2006/relationships/oleObject" Target="../embeddings/oleObject13.bin"/><Relationship Id="rId12" Type="http://schemas.openxmlformats.org/officeDocument/2006/relationships/oleObject" Target="../embeddings/oleObject12.bin"/><Relationship Id="rId11" Type="http://schemas.openxmlformats.org/officeDocument/2006/relationships/oleObject" Target="../embeddings/oleObject11.bin"/><Relationship Id="rId10" Type="http://schemas.openxmlformats.org/officeDocument/2006/relationships/oleObject" Target="../embeddings/oleObject10.bin"/><Relationship Id="rId1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oleObject" Target="../embeddings/oleObject22.bin"/><Relationship Id="rId7" Type="http://schemas.openxmlformats.org/officeDocument/2006/relationships/oleObject" Target="../embeddings/oleObject21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6.wmf"/><Relationship Id="rId19" Type="http://schemas.openxmlformats.org/officeDocument/2006/relationships/vmlDrawing" Target="../drawings/vmlDrawing3.vml"/><Relationship Id="rId18" Type="http://schemas.openxmlformats.org/officeDocument/2006/relationships/slideLayout" Target="../slideLayouts/slideLayout1.xml"/><Relationship Id="rId17" Type="http://schemas.openxmlformats.org/officeDocument/2006/relationships/oleObject" Target="../embeddings/oleObject31.bin"/><Relationship Id="rId16" Type="http://schemas.openxmlformats.org/officeDocument/2006/relationships/oleObject" Target="../embeddings/oleObject30.bin"/><Relationship Id="rId15" Type="http://schemas.openxmlformats.org/officeDocument/2006/relationships/oleObject" Target="../embeddings/oleObject29.bin"/><Relationship Id="rId14" Type="http://schemas.openxmlformats.org/officeDocument/2006/relationships/oleObject" Target="../embeddings/oleObject28.bin"/><Relationship Id="rId13" Type="http://schemas.openxmlformats.org/officeDocument/2006/relationships/oleObject" Target="../embeddings/oleObject27.bin"/><Relationship Id="rId12" Type="http://schemas.openxmlformats.org/officeDocument/2006/relationships/oleObject" Target="../embeddings/oleObject26.bin"/><Relationship Id="rId11" Type="http://schemas.openxmlformats.org/officeDocument/2006/relationships/oleObject" Target="../embeddings/oleObject25.bin"/><Relationship Id="rId10" Type="http://schemas.openxmlformats.org/officeDocument/2006/relationships/oleObject" Target="../embeddings/oleObject24.bin"/><Relationship Id="rId1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oleObject" Target="../embeddings/oleObject36.bin"/><Relationship Id="rId7" Type="http://schemas.openxmlformats.org/officeDocument/2006/relationships/oleObject" Target="../embeddings/oleObject35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6.wmf"/><Relationship Id="rId19" Type="http://schemas.openxmlformats.org/officeDocument/2006/relationships/vmlDrawing" Target="../drawings/vmlDrawing4.vml"/><Relationship Id="rId18" Type="http://schemas.openxmlformats.org/officeDocument/2006/relationships/slideLayout" Target="../slideLayouts/slideLayout1.xml"/><Relationship Id="rId17" Type="http://schemas.openxmlformats.org/officeDocument/2006/relationships/oleObject" Target="../embeddings/oleObject45.bin"/><Relationship Id="rId16" Type="http://schemas.openxmlformats.org/officeDocument/2006/relationships/oleObject" Target="../embeddings/oleObject44.bin"/><Relationship Id="rId15" Type="http://schemas.openxmlformats.org/officeDocument/2006/relationships/oleObject" Target="../embeddings/oleObject43.bin"/><Relationship Id="rId14" Type="http://schemas.openxmlformats.org/officeDocument/2006/relationships/oleObject" Target="../embeddings/oleObject42.bin"/><Relationship Id="rId13" Type="http://schemas.openxmlformats.org/officeDocument/2006/relationships/oleObject" Target="../embeddings/oleObject41.bin"/><Relationship Id="rId12" Type="http://schemas.openxmlformats.org/officeDocument/2006/relationships/oleObject" Target="../embeddings/oleObject40.bin"/><Relationship Id="rId11" Type="http://schemas.openxmlformats.org/officeDocument/2006/relationships/oleObject" Target="../embeddings/oleObject39.bin"/><Relationship Id="rId10" Type="http://schemas.openxmlformats.org/officeDocument/2006/relationships/oleObject" Target="../embeddings/oleObject38.bin"/><Relationship Id="rId1" Type="http://schemas.openxmlformats.org/officeDocument/2006/relationships/oleObject" Target="../embeddings/oleObject32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1.bin"/><Relationship Id="rId8" Type="http://schemas.openxmlformats.org/officeDocument/2006/relationships/oleObject" Target="../embeddings/oleObject50.bin"/><Relationship Id="rId7" Type="http://schemas.openxmlformats.org/officeDocument/2006/relationships/oleObject" Target="../embeddings/oleObject49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6.wmf"/><Relationship Id="rId19" Type="http://schemas.openxmlformats.org/officeDocument/2006/relationships/vmlDrawing" Target="../drawings/vmlDrawing5.vml"/><Relationship Id="rId18" Type="http://schemas.openxmlformats.org/officeDocument/2006/relationships/slideLayout" Target="../slideLayouts/slideLayout1.xml"/><Relationship Id="rId17" Type="http://schemas.openxmlformats.org/officeDocument/2006/relationships/oleObject" Target="../embeddings/oleObject59.bin"/><Relationship Id="rId16" Type="http://schemas.openxmlformats.org/officeDocument/2006/relationships/oleObject" Target="../embeddings/oleObject58.bin"/><Relationship Id="rId15" Type="http://schemas.openxmlformats.org/officeDocument/2006/relationships/oleObject" Target="../embeddings/oleObject57.bin"/><Relationship Id="rId14" Type="http://schemas.openxmlformats.org/officeDocument/2006/relationships/oleObject" Target="../embeddings/oleObject56.bin"/><Relationship Id="rId13" Type="http://schemas.openxmlformats.org/officeDocument/2006/relationships/oleObject" Target="../embeddings/oleObject55.bin"/><Relationship Id="rId12" Type="http://schemas.openxmlformats.org/officeDocument/2006/relationships/oleObject" Target="../embeddings/oleObject54.bin"/><Relationship Id="rId11" Type="http://schemas.openxmlformats.org/officeDocument/2006/relationships/oleObject" Target="../embeddings/oleObject53.bin"/><Relationship Id="rId10" Type="http://schemas.openxmlformats.org/officeDocument/2006/relationships/oleObject" Target="../embeddings/oleObject52.bin"/><Relationship Id="rId1" Type="http://schemas.openxmlformats.org/officeDocument/2006/relationships/oleObject" Target="../embeddings/oleObject46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1.w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10.wmf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3.wmf"/><Relationship Id="rId3" Type="http://schemas.openxmlformats.org/officeDocument/2006/relationships/oleObject" Target="../embeddings/oleObject61.bin"/><Relationship Id="rId2" Type="http://schemas.openxmlformats.org/officeDocument/2006/relationships/image" Target="../media/image12.wmf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5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14.wmf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7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16.wmf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xfrm>
            <a:off x="755650" y="1268413"/>
            <a:ext cx="7772400" cy="1470025"/>
          </a:xfrm>
          <a:ln/>
        </p:spPr>
        <p:txBody>
          <a:bodyPr anchor="ctr" anchorCtr="0"/>
          <a:p>
            <a:pPr defTabSz="914400">
              <a:buNone/>
            </a:pPr>
            <a:r>
              <a:rPr lang="en-GB" altLang="x-none" sz="6000" kern="1200" baseline="0">
                <a:latin typeface="Arial Black" panose="020B0A04020102020204" pitchFamily="34" charset="0"/>
              </a:rPr>
              <a:t>Adding Fractions</a:t>
            </a:r>
            <a:br>
              <a:rPr lang="en-GB" altLang="x-none" sz="6000" kern="1200" baseline="0">
                <a:latin typeface="Arial Black" panose="020B0A04020102020204" pitchFamily="34" charset="0"/>
              </a:rPr>
            </a:br>
            <a:br>
              <a:rPr lang="en-GB" altLang="x-none" sz="6000" kern="1200" baseline="0">
                <a:latin typeface="Arial Black" panose="020B0A04020102020204" pitchFamily="34" charset="0"/>
              </a:rPr>
            </a:br>
            <a:r>
              <a:rPr lang="en-GB" altLang="x-none" kern="1200" baseline="0">
                <a:latin typeface="Arial Black" panose="020B0A04020102020204" pitchFamily="34" charset="0"/>
              </a:rPr>
              <a:t>involving</a:t>
            </a:r>
            <a:endParaRPr kern="1200" baseline="0">
              <a:latin typeface="Arial Black" panose="020B0A04020102020204" pitchFamily="34" charset="0"/>
            </a:endParaRPr>
          </a:p>
        </p:txBody>
      </p:sp>
      <p:graphicFrame>
        <p:nvGraphicFramePr>
          <p:cNvPr id="2053" name="Object 2052"/>
          <p:cNvGraphicFramePr/>
          <p:nvPr/>
        </p:nvGraphicFramePr>
        <p:xfrm>
          <a:off x="923925" y="3789363"/>
          <a:ext cx="1477963" cy="208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79400" imgH="393700" progId="Equation.3">
                  <p:embed/>
                </p:oleObj>
              </mc:Choice>
              <mc:Fallback>
                <p:oleObj name="" r:id="rId1" imgW="2794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23925" y="3789363"/>
                        <a:ext cx="1477963" cy="2087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2053"/>
          <p:cNvGraphicFramePr/>
          <p:nvPr/>
        </p:nvGraphicFramePr>
        <p:xfrm>
          <a:off x="3876675" y="3716338"/>
          <a:ext cx="1477963" cy="208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279400" imgH="393700" progId="Equation.3">
                  <p:embed/>
                </p:oleObj>
              </mc:Choice>
              <mc:Fallback>
                <p:oleObj name="" r:id="rId3" imgW="279400" imgH="393700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76675" y="3716338"/>
                        <a:ext cx="1477963" cy="2087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054"/>
          <p:cNvGraphicFramePr/>
          <p:nvPr/>
        </p:nvGraphicFramePr>
        <p:xfrm>
          <a:off x="6757988" y="3644900"/>
          <a:ext cx="1411287" cy="208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5" imgW="266065" imgH="393065" progId="Equation.3">
                  <p:embed/>
                </p:oleObj>
              </mc:Choice>
              <mc:Fallback>
                <p:oleObj name="" r:id="rId5" imgW="266065" imgH="393065" progId="Equation.3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57988" y="3644900"/>
                        <a:ext cx="1411287" cy="2087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2055"/>
          <p:cNvSpPr txBox="1"/>
          <p:nvPr/>
        </p:nvSpPr>
        <p:spPr>
          <a:xfrm>
            <a:off x="2627313" y="4437063"/>
            <a:ext cx="1081087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x-none" sz="4000"/>
              <a:t>and</a:t>
            </a:r>
            <a:endParaRPr sz="4000"/>
          </a:p>
        </p:txBody>
      </p:sp>
      <p:sp>
        <p:nvSpPr>
          <p:cNvPr id="2057" name="Text Box 2056"/>
          <p:cNvSpPr txBox="1"/>
          <p:nvPr/>
        </p:nvSpPr>
        <p:spPr>
          <a:xfrm>
            <a:off x="5508625" y="4437063"/>
            <a:ext cx="108108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GB" altLang="x-none" sz="4000"/>
              <a:t>and</a:t>
            </a:r>
            <a:endParaRPr sz="40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Picture 716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7173" name="Object 7172"/>
          <p:cNvGraphicFramePr/>
          <p:nvPr/>
        </p:nvGraphicFramePr>
        <p:xfrm>
          <a:off x="3995738" y="3429000"/>
          <a:ext cx="887412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2" imgW="139700" imgH="393700" progId="Equation.3">
                  <p:embed/>
                </p:oleObj>
              </mc:Choice>
              <mc:Fallback>
                <p:oleObj name="" r:id="rId2" imgW="139700" imgH="3937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95738" y="3429000"/>
                        <a:ext cx="887412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Straight Connector 7173"/>
          <p:cNvSpPr/>
          <p:nvPr/>
        </p:nvSpPr>
        <p:spPr>
          <a:xfrm>
            <a:off x="1979613" y="1052513"/>
            <a:ext cx="0" cy="9366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819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8195" name="Object 8194"/>
          <p:cNvGraphicFramePr/>
          <p:nvPr/>
        </p:nvGraphicFramePr>
        <p:xfrm>
          <a:off x="3754438" y="3429000"/>
          <a:ext cx="13716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2" imgW="215900" imgH="393065" progId="Equation.3">
                  <p:embed/>
                </p:oleObj>
              </mc:Choice>
              <mc:Fallback>
                <p:oleObj name="" r:id="rId2" imgW="215900" imgH="393065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54438" y="3429000"/>
                        <a:ext cx="1371600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Straight Connector 8195"/>
          <p:cNvSpPr/>
          <p:nvPr/>
        </p:nvSpPr>
        <p:spPr>
          <a:xfrm>
            <a:off x="3851275" y="1125538"/>
            <a:ext cx="0" cy="9366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Picture 92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9219" name="Object 9218"/>
          <p:cNvGraphicFramePr/>
          <p:nvPr/>
        </p:nvGraphicFramePr>
        <p:xfrm>
          <a:off x="3673475" y="3429000"/>
          <a:ext cx="1533525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2" imgW="241300" imgH="393700" progId="Equation.3">
                  <p:embed/>
                </p:oleObj>
              </mc:Choice>
              <mc:Fallback>
                <p:oleObj name="" r:id="rId2" imgW="2413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73475" y="3429000"/>
                        <a:ext cx="1533525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Straight Connector 9219"/>
          <p:cNvSpPr/>
          <p:nvPr/>
        </p:nvSpPr>
        <p:spPr>
          <a:xfrm>
            <a:off x="6443663" y="1125538"/>
            <a:ext cx="0" cy="9366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1024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243" name="Object 10242"/>
          <p:cNvGraphicFramePr/>
          <p:nvPr/>
        </p:nvGraphicFramePr>
        <p:xfrm>
          <a:off x="3752850" y="3429000"/>
          <a:ext cx="1373188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2" imgW="215900" imgH="393065" progId="Equation.3">
                  <p:embed/>
                </p:oleObj>
              </mc:Choice>
              <mc:Fallback>
                <p:oleObj name="" r:id="rId2" imgW="215900" imgH="393065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52850" y="3429000"/>
                        <a:ext cx="1373188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Straight Connector 10243"/>
          <p:cNvSpPr/>
          <p:nvPr/>
        </p:nvSpPr>
        <p:spPr>
          <a:xfrm>
            <a:off x="5148263" y="1125538"/>
            <a:ext cx="0" cy="9366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1126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1267" name="Object 11266"/>
          <p:cNvGraphicFramePr/>
          <p:nvPr/>
        </p:nvGraphicFramePr>
        <p:xfrm>
          <a:off x="1835150" y="3429000"/>
          <a:ext cx="2827338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2" imgW="444500" imgH="393700" progId="Equation.3">
                  <p:embed/>
                </p:oleObj>
              </mc:Choice>
              <mc:Fallback>
                <p:oleObj name="" r:id="rId2" imgW="444500" imgH="393700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35150" y="3429000"/>
                        <a:ext cx="2827338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Straight Connector 11268"/>
          <p:cNvSpPr/>
          <p:nvPr/>
        </p:nvSpPr>
        <p:spPr>
          <a:xfrm>
            <a:off x="1187450" y="1557338"/>
            <a:ext cx="108108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1270" name="Straight Connector 11269"/>
          <p:cNvSpPr/>
          <p:nvPr/>
        </p:nvSpPr>
        <p:spPr>
          <a:xfrm>
            <a:off x="2268538" y="1557338"/>
            <a:ext cx="7905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1271" name="Straight Connector 11270"/>
          <p:cNvSpPr/>
          <p:nvPr/>
        </p:nvSpPr>
        <p:spPr>
          <a:xfrm>
            <a:off x="3132138" y="1557338"/>
            <a:ext cx="20161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graphicFrame>
        <p:nvGraphicFramePr>
          <p:cNvPr id="11272" name="Object 11271"/>
          <p:cNvGraphicFramePr/>
          <p:nvPr/>
        </p:nvGraphicFramePr>
        <p:xfrm>
          <a:off x="1547813" y="333375"/>
          <a:ext cx="407987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4" imgW="152400" imgH="393065" progId="Equation.3">
                  <p:embed/>
                </p:oleObj>
              </mc:Choice>
              <mc:Fallback>
                <p:oleObj name="" r:id="rId4" imgW="152400" imgH="393065" progId="Equation.3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7813" y="333375"/>
                        <a:ext cx="407987" cy="1052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11272"/>
          <p:cNvGraphicFramePr/>
          <p:nvPr/>
        </p:nvGraphicFramePr>
        <p:xfrm>
          <a:off x="2501900" y="333375"/>
          <a:ext cx="37306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6" imgW="139700" imgH="393700" progId="Equation.3">
                  <p:embed/>
                </p:oleObj>
              </mc:Choice>
              <mc:Fallback>
                <p:oleObj name="" r:id="rId6" imgW="139700" imgH="393700" progId="Equation.3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1900" y="333375"/>
                        <a:ext cx="373063" cy="1052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1273"/>
          <p:cNvGraphicFramePr/>
          <p:nvPr/>
        </p:nvGraphicFramePr>
        <p:xfrm>
          <a:off x="4067175" y="549275"/>
          <a:ext cx="41751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8" imgW="88265" imgH="164465" progId="Equation.3">
                  <p:embed/>
                </p:oleObj>
              </mc:Choice>
              <mc:Fallback>
                <p:oleObj name="" r:id="rId8" imgW="88265" imgH="164465" progId="Equation.3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67175" y="549275"/>
                        <a:ext cx="417513" cy="774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274"/>
          <p:cNvGraphicFramePr/>
          <p:nvPr/>
        </p:nvGraphicFramePr>
        <p:xfrm>
          <a:off x="5148263" y="3429000"/>
          <a:ext cx="2100262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0" imgW="330200" imgH="393700" progId="Equation.3">
                  <p:embed/>
                </p:oleObj>
              </mc:Choice>
              <mc:Fallback>
                <p:oleObj name="" r:id="rId10" imgW="330200" imgH="393700" progId="Equation.3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48263" y="3429000"/>
                        <a:ext cx="2100262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1228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2291" name="Object 12290"/>
          <p:cNvGraphicFramePr/>
          <p:nvPr/>
        </p:nvGraphicFramePr>
        <p:xfrm>
          <a:off x="1633538" y="3429000"/>
          <a:ext cx="323215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2" imgW="508000" imgH="393700" progId="Equation.3">
                  <p:embed/>
                </p:oleObj>
              </mc:Choice>
              <mc:Fallback>
                <p:oleObj name="" r:id="rId2" imgW="508000" imgH="393700" progId="Equation.3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33538" y="3429000"/>
                        <a:ext cx="3232150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Straight Connector 12291"/>
          <p:cNvSpPr/>
          <p:nvPr/>
        </p:nvSpPr>
        <p:spPr>
          <a:xfrm>
            <a:off x="1187450" y="1557338"/>
            <a:ext cx="5048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2293" name="Straight Connector 12292"/>
          <p:cNvSpPr/>
          <p:nvPr/>
        </p:nvSpPr>
        <p:spPr>
          <a:xfrm>
            <a:off x="1763713" y="1557338"/>
            <a:ext cx="2159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2294" name="Straight Connector 12293"/>
          <p:cNvSpPr/>
          <p:nvPr/>
        </p:nvSpPr>
        <p:spPr>
          <a:xfrm>
            <a:off x="2051050" y="1557338"/>
            <a:ext cx="417671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graphicFrame>
        <p:nvGraphicFramePr>
          <p:cNvPr id="12295" name="Object 12294"/>
          <p:cNvGraphicFramePr/>
          <p:nvPr/>
        </p:nvGraphicFramePr>
        <p:xfrm>
          <a:off x="1258888" y="333375"/>
          <a:ext cx="407987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4" imgW="152400" imgH="393065" progId="Equation.3">
                  <p:embed/>
                </p:oleObj>
              </mc:Choice>
              <mc:Fallback>
                <p:oleObj name="" r:id="rId4" imgW="152400" imgH="393065" progId="Equation.3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58888" y="333375"/>
                        <a:ext cx="407987" cy="1052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12295"/>
          <p:cNvGraphicFramePr/>
          <p:nvPr/>
        </p:nvGraphicFramePr>
        <p:xfrm>
          <a:off x="1619250" y="333375"/>
          <a:ext cx="37306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6" imgW="139700" imgH="393700" progId="Equation.3">
                  <p:embed/>
                </p:oleObj>
              </mc:Choice>
              <mc:Fallback>
                <p:oleObj name="" r:id="rId6" imgW="139700" imgH="393700" progId="Equation.3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19250" y="333375"/>
                        <a:ext cx="373063" cy="1052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12296"/>
          <p:cNvGraphicFramePr/>
          <p:nvPr/>
        </p:nvGraphicFramePr>
        <p:xfrm>
          <a:off x="3978275" y="549275"/>
          <a:ext cx="596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8" imgW="127000" imgH="164465" progId="Equation.3">
                  <p:embed/>
                </p:oleObj>
              </mc:Choice>
              <mc:Fallback>
                <p:oleObj name="" r:id="rId8" imgW="127000" imgH="164465" progId="Equation.3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78275" y="549275"/>
                        <a:ext cx="596900" cy="774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2297"/>
          <p:cNvGraphicFramePr/>
          <p:nvPr/>
        </p:nvGraphicFramePr>
        <p:xfrm>
          <a:off x="5067300" y="3429000"/>
          <a:ext cx="2262188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0" imgW="355600" imgH="393065" progId="Equation.3">
                  <p:embed/>
                </p:oleObj>
              </mc:Choice>
              <mc:Fallback>
                <p:oleObj name="" r:id="rId10" imgW="355600" imgH="393065" progId="Equation.3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67300" y="3429000"/>
                        <a:ext cx="2262188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Picture 133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3315" name="Object 13314"/>
          <p:cNvGraphicFramePr/>
          <p:nvPr/>
        </p:nvGraphicFramePr>
        <p:xfrm>
          <a:off x="1793875" y="3429000"/>
          <a:ext cx="2909888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2" imgW="457200" imgH="393700" progId="Equation.3">
                  <p:embed/>
                </p:oleObj>
              </mc:Choice>
              <mc:Fallback>
                <p:oleObj name="" r:id="rId2" imgW="457200" imgH="393700" progId="Equation.3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93875" y="3429000"/>
                        <a:ext cx="2909888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Straight Connector 13315"/>
          <p:cNvSpPr/>
          <p:nvPr/>
        </p:nvSpPr>
        <p:spPr>
          <a:xfrm>
            <a:off x="1187450" y="1557338"/>
            <a:ext cx="15843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3317" name="Straight Connector 13316"/>
          <p:cNvSpPr/>
          <p:nvPr/>
        </p:nvSpPr>
        <p:spPr>
          <a:xfrm>
            <a:off x="2771775" y="1557338"/>
            <a:ext cx="18002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3318" name="Straight Connector 13317"/>
          <p:cNvSpPr/>
          <p:nvPr/>
        </p:nvSpPr>
        <p:spPr>
          <a:xfrm>
            <a:off x="4643438" y="1557338"/>
            <a:ext cx="20891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graphicFrame>
        <p:nvGraphicFramePr>
          <p:cNvPr id="13319" name="Object 13318"/>
          <p:cNvGraphicFramePr/>
          <p:nvPr/>
        </p:nvGraphicFramePr>
        <p:xfrm>
          <a:off x="1692275" y="333375"/>
          <a:ext cx="407988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4" imgW="152400" imgH="393065" progId="Equation.3">
                  <p:embed/>
                </p:oleObj>
              </mc:Choice>
              <mc:Fallback>
                <p:oleObj name="" r:id="rId4" imgW="152400" imgH="393065" progId="Equation.3">
                  <p:embed/>
                  <p:pic>
                    <p:nvPicPr>
                      <p:cNvPr id="0" name="Picture 309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92275" y="333375"/>
                        <a:ext cx="407988" cy="1052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13319"/>
          <p:cNvGraphicFramePr/>
          <p:nvPr/>
        </p:nvGraphicFramePr>
        <p:xfrm>
          <a:off x="3403600" y="333375"/>
          <a:ext cx="406400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6" imgW="152400" imgH="393065" progId="Equation.3">
                  <p:embed/>
                </p:oleObj>
              </mc:Choice>
              <mc:Fallback>
                <p:oleObj name="" r:id="rId6" imgW="152400" imgH="393065" progId="Equation.3">
                  <p:embed/>
                  <p:pic>
                    <p:nvPicPr>
                      <p:cNvPr id="0" name="Picture 309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03600" y="333375"/>
                        <a:ext cx="406400" cy="1052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13320"/>
          <p:cNvGraphicFramePr/>
          <p:nvPr/>
        </p:nvGraphicFramePr>
        <p:xfrm>
          <a:off x="5453063" y="476250"/>
          <a:ext cx="4191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8" imgW="88265" imgH="164465" progId="Equation.3">
                  <p:embed/>
                </p:oleObj>
              </mc:Choice>
              <mc:Fallback>
                <p:oleObj name="" r:id="rId8" imgW="88265" imgH="164465" progId="Equation.3">
                  <p:embed/>
                  <p:pic>
                    <p:nvPicPr>
                      <p:cNvPr id="0" name="Picture 309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453063" y="476250"/>
                        <a:ext cx="419100" cy="774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3321"/>
          <p:cNvGraphicFramePr/>
          <p:nvPr/>
        </p:nvGraphicFramePr>
        <p:xfrm>
          <a:off x="5076825" y="3429000"/>
          <a:ext cx="2262188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0" imgW="355600" imgH="393065" progId="Equation.3">
                  <p:embed/>
                </p:oleObj>
              </mc:Choice>
              <mc:Fallback>
                <p:oleObj name="" r:id="rId10" imgW="355600" imgH="393065" progId="Equation.3">
                  <p:embed/>
                  <p:pic>
                    <p:nvPicPr>
                      <p:cNvPr id="0" name="Picture 309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76825" y="3429000"/>
                        <a:ext cx="2262188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4518" name="Table 14517"/>
          <p:cNvGraphicFramePr/>
          <p:nvPr/>
        </p:nvGraphicFramePr>
        <p:xfrm>
          <a:off x="827088" y="1773238"/>
          <a:ext cx="7705725" cy="4103687"/>
        </p:xfrm>
        <a:graphic>
          <a:graphicData uri="http://schemas.openxmlformats.org/drawingml/2006/table">
            <a:tbl>
              <a:tblPr/>
              <a:tblGrid>
                <a:gridCol w="963613"/>
                <a:gridCol w="963612"/>
                <a:gridCol w="962025"/>
                <a:gridCol w="963613"/>
                <a:gridCol w="963612"/>
                <a:gridCol w="963613"/>
                <a:gridCol w="962025"/>
                <a:gridCol w="963612"/>
              </a:tblGrid>
              <a:tr h="1090613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90612"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89025"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3438">
                <a:tc gridSpan="8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4000">
                          <a:cs typeface="Times New Roman" panose="02020603050405020304" pitchFamily="18" charset="0"/>
                        </a:rPr>
                        <a:t>1</a:t>
                      </a:r>
                      <a:endParaRPr lang="en-GB" altLang="x-none" sz="3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38" name="Title 14337"/>
          <p:cNvSpPr>
            <a:spLocks noGrp="1"/>
          </p:cNvSpPr>
          <p:nvPr>
            <p:ph type="ctrTitle"/>
          </p:nvPr>
        </p:nvSpPr>
        <p:spPr>
          <a:xfrm>
            <a:off x="827088" y="333375"/>
            <a:ext cx="7772400" cy="1470025"/>
          </a:xfrm>
          <a:ln/>
        </p:spPr>
        <p:txBody>
          <a:bodyPr anchor="ctr" anchorCtr="0"/>
          <a:p>
            <a:pPr defTabSz="914400">
              <a:buNone/>
            </a:pPr>
            <a:r>
              <a:rPr lang="en-GB" altLang="x-none" kern="1200" baseline="0">
                <a:latin typeface="Arial Black" panose="020B0A04020102020204" pitchFamily="34" charset="0"/>
              </a:rPr>
              <a:t>Adding Fractions</a:t>
            </a:r>
            <a:endParaRPr kern="1200" baseline="0">
              <a:latin typeface="Arial Black" panose="020B0A04020102020204" pitchFamily="34" charset="0"/>
            </a:endParaRPr>
          </a:p>
        </p:txBody>
      </p:sp>
      <p:graphicFrame>
        <p:nvGraphicFramePr>
          <p:cNvPr id="14352" name="Object 14351"/>
          <p:cNvGraphicFramePr/>
          <p:nvPr/>
        </p:nvGraphicFramePr>
        <p:xfrm>
          <a:off x="11874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139700" imgH="393700" progId="Equation.3">
                  <p:embed/>
                </p:oleObj>
              </mc:Choice>
              <mc:Fallback>
                <p:oleObj name="" r:id="rId1" imgW="1397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874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14343"/>
          <p:cNvGraphicFramePr/>
          <p:nvPr/>
        </p:nvGraphicFramePr>
        <p:xfrm>
          <a:off x="169227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152400" imgH="393700" progId="Equation.3">
                  <p:embed/>
                </p:oleObj>
              </mc:Choice>
              <mc:Fallback>
                <p:oleObj name="" r:id="rId3" imgW="152400" imgH="3937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227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14338"/>
          <p:cNvGraphicFramePr/>
          <p:nvPr/>
        </p:nvGraphicFramePr>
        <p:xfrm>
          <a:off x="2555875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5" imgW="152400" imgH="393700" progId="Equation.3">
                  <p:embed/>
                </p:oleObj>
              </mc:Choice>
              <mc:Fallback>
                <p:oleObj name="" r:id="rId5" imgW="152400" imgH="393700" progId="Equation.3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9" name="Rectangle 14358"/>
          <p:cNvSpPr/>
          <p:nvPr/>
        </p:nvSpPr>
        <p:spPr>
          <a:xfrm>
            <a:off x="1979613" y="404813"/>
            <a:ext cx="569912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14504" name="Object 14503"/>
          <p:cNvGraphicFramePr/>
          <p:nvPr/>
        </p:nvGraphicFramePr>
        <p:xfrm>
          <a:off x="20510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7" imgW="139700" imgH="393700" progId="Equation.3">
                  <p:embed/>
                </p:oleObj>
              </mc:Choice>
              <mc:Fallback>
                <p:oleObj name="" r:id="rId7" imgW="139700" imgH="393700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0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05" name="Object 14504"/>
          <p:cNvGraphicFramePr/>
          <p:nvPr/>
        </p:nvGraphicFramePr>
        <p:xfrm>
          <a:off x="3059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8" imgW="139700" imgH="393700" progId="Equation.3">
                  <p:embed/>
                </p:oleObj>
              </mc:Choice>
              <mc:Fallback>
                <p:oleObj name="" r:id="rId8" imgW="139700" imgH="393700" progId="Equation.3">
                  <p:embed/>
                  <p:pic>
                    <p:nvPicPr>
                      <p:cNvPr id="0" name="Picture 30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59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06" name="Object 14505"/>
          <p:cNvGraphicFramePr/>
          <p:nvPr/>
        </p:nvGraphicFramePr>
        <p:xfrm>
          <a:off x="406717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9" imgW="139700" imgH="393700" progId="Equation.3">
                  <p:embed/>
                </p:oleObj>
              </mc:Choice>
              <mc:Fallback>
                <p:oleObj name="" r:id="rId9" imgW="139700" imgH="3937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6717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07" name="Object 14506"/>
          <p:cNvGraphicFramePr/>
          <p:nvPr/>
        </p:nvGraphicFramePr>
        <p:xfrm>
          <a:off x="500380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0" imgW="139700" imgH="393700" progId="Equation.3">
                  <p:embed/>
                </p:oleObj>
              </mc:Choice>
              <mc:Fallback>
                <p:oleObj name="" r:id="rId10" imgW="1397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00380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08" name="Object 14507"/>
          <p:cNvGraphicFramePr/>
          <p:nvPr/>
        </p:nvGraphicFramePr>
        <p:xfrm>
          <a:off x="594042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1" imgW="139700" imgH="393700" progId="Equation.3">
                  <p:embed/>
                </p:oleObj>
              </mc:Choice>
              <mc:Fallback>
                <p:oleObj name="" r:id="rId11" imgW="139700" imgH="393700" progId="Equation.3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4042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09" name="Object 14508"/>
          <p:cNvGraphicFramePr/>
          <p:nvPr/>
        </p:nvGraphicFramePr>
        <p:xfrm>
          <a:off x="6948488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2" imgW="139700" imgH="393700" progId="Equation.3">
                  <p:embed/>
                </p:oleObj>
              </mc:Choice>
              <mc:Fallback>
                <p:oleObj name="" r:id="rId12" imgW="139700" imgH="393700" progId="Equation.3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948488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10" name="Object 14509"/>
          <p:cNvGraphicFramePr/>
          <p:nvPr/>
        </p:nvGraphicFramePr>
        <p:xfrm>
          <a:off x="7885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3" imgW="139700" imgH="393700" progId="Equation.3">
                  <p:embed/>
                </p:oleObj>
              </mc:Choice>
              <mc:Fallback>
                <p:oleObj name="" r:id="rId13" imgW="139700" imgH="393700" progId="Equation.3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885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11" name="Object 14510"/>
          <p:cNvGraphicFramePr/>
          <p:nvPr/>
        </p:nvGraphicFramePr>
        <p:xfrm>
          <a:off x="356393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4" imgW="152400" imgH="393700" progId="Equation.3">
                  <p:embed/>
                </p:oleObj>
              </mc:Choice>
              <mc:Fallback>
                <p:oleObj name="" r:id="rId14" imgW="152400" imgH="393700" progId="Equation.3">
                  <p:embed/>
                  <p:pic>
                    <p:nvPicPr>
                      <p:cNvPr id="0" name="Picture 309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93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12" name="Object 14511"/>
          <p:cNvGraphicFramePr/>
          <p:nvPr/>
        </p:nvGraphicFramePr>
        <p:xfrm>
          <a:off x="550862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5" imgW="152400" imgH="393700" progId="Equation.3">
                  <p:embed/>
                </p:oleObj>
              </mc:Choice>
              <mc:Fallback>
                <p:oleObj name="" r:id="rId15" imgW="152400" imgH="3937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62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13" name="Object 14512"/>
          <p:cNvGraphicFramePr/>
          <p:nvPr/>
        </p:nvGraphicFramePr>
        <p:xfrm>
          <a:off x="738028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6" imgW="152400" imgH="393700" progId="Equation.3">
                  <p:embed/>
                </p:oleObj>
              </mc:Choice>
              <mc:Fallback>
                <p:oleObj name="" r:id="rId16" imgW="152400" imgH="393700" progId="Equation.3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8028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14" name="Object 14513"/>
          <p:cNvGraphicFramePr/>
          <p:nvPr/>
        </p:nvGraphicFramePr>
        <p:xfrm>
          <a:off x="6443663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7" imgW="152400" imgH="393700" progId="Equation.3">
                  <p:embed/>
                </p:oleObj>
              </mc:Choice>
              <mc:Fallback>
                <p:oleObj name="" r:id="rId17" imgW="152400" imgH="393700" progId="Equation.3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3663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19" name="Rectangle 14518"/>
          <p:cNvSpPr/>
          <p:nvPr/>
        </p:nvSpPr>
        <p:spPr>
          <a:xfrm>
            <a:off x="611188" y="1557338"/>
            <a:ext cx="8208962" cy="3455987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5362" name="Table 15361"/>
          <p:cNvGraphicFramePr/>
          <p:nvPr/>
        </p:nvGraphicFramePr>
        <p:xfrm>
          <a:off x="827088" y="1773238"/>
          <a:ext cx="7705725" cy="4103687"/>
        </p:xfrm>
        <a:graphic>
          <a:graphicData uri="http://schemas.openxmlformats.org/drawingml/2006/table">
            <a:tbl>
              <a:tblPr/>
              <a:tblGrid>
                <a:gridCol w="963613"/>
                <a:gridCol w="963612"/>
                <a:gridCol w="962025"/>
                <a:gridCol w="963613"/>
                <a:gridCol w="963612"/>
                <a:gridCol w="963613"/>
                <a:gridCol w="962025"/>
                <a:gridCol w="963612"/>
              </a:tblGrid>
              <a:tr h="1090613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90612"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89025"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3438">
                <a:tc gridSpan="8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4000">
                          <a:cs typeface="Times New Roman" panose="02020603050405020304" pitchFamily="18" charset="0"/>
                        </a:rPr>
                        <a:t>1</a:t>
                      </a:r>
                      <a:endParaRPr lang="en-GB" altLang="x-none" sz="3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92" name="Title 15391"/>
          <p:cNvSpPr>
            <a:spLocks noGrp="1"/>
          </p:cNvSpPr>
          <p:nvPr>
            <p:ph type="ctrTitle"/>
          </p:nvPr>
        </p:nvSpPr>
        <p:spPr>
          <a:xfrm>
            <a:off x="827088" y="333375"/>
            <a:ext cx="7772400" cy="1470025"/>
          </a:xfrm>
          <a:ln/>
        </p:spPr>
        <p:txBody>
          <a:bodyPr anchor="ctr" anchorCtr="0"/>
          <a:p>
            <a:pPr defTabSz="914400">
              <a:buNone/>
            </a:pPr>
            <a:r>
              <a:rPr lang="en-GB" altLang="x-none" kern="1200" baseline="0">
                <a:latin typeface="Arial Black" panose="020B0A04020102020204" pitchFamily="34" charset="0"/>
              </a:rPr>
              <a:t>Adding Fractions</a:t>
            </a:r>
            <a:endParaRPr kern="1200" baseline="0">
              <a:latin typeface="Arial Black" panose="020B0A04020102020204" pitchFamily="34" charset="0"/>
            </a:endParaRPr>
          </a:p>
        </p:txBody>
      </p:sp>
      <p:graphicFrame>
        <p:nvGraphicFramePr>
          <p:cNvPr id="15393" name="Object 15392"/>
          <p:cNvGraphicFramePr/>
          <p:nvPr/>
        </p:nvGraphicFramePr>
        <p:xfrm>
          <a:off x="11874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139700" imgH="393700" progId="Equation.3">
                  <p:embed/>
                </p:oleObj>
              </mc:Choice>
              <mc:Fallback>
                <p:oleObj name="" r:id="rId1" imgW="139700" imgH="393700" progId="Equation.3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874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4" name="Object 15393"/>
          <p:cNvGraphicFramePr/>
          <p:nvPr/>
        </p:nvGraphicFramePr>
        <p:xfrm>
          <a:off x="169227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3" imgW="152400" imgH="393700" progId="Equation.3">
                  <p:embed/>
                </p:oleObj>
              </mc:Choice>
              <mc:Fallback>
                <p:oleObj name="" r:id="rId3" imgW="152400" imgH="393700" progId="Equation.3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227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5" name="Object 15394"/>
          <p:cNvGraphicFramePr/>
          <p:nvPr/>
        </p:nvGraphicFramePr>
        <p:xfrm>
          <a:off x="2555875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5" imgW="152400" imgH="393700" progId="Equation.3">
                  <p:embed/>
                </p:oleObj>
              </mc:Choice>
              <mc:Fallback>
                <p:oleObj name="" r:id="rId5" imgW="152400" imgH="393700" progId="Equation.3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6" name="Rectangle 15395"/>
          <p:cNvSpPr/>
          <p:nvPr/>
        </p:nvSpPr>
        <p:spPr>
          <a:xfrm>
            <a:off x="1979613" y="404813"/>
            <a:ext cx="569912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15397" name="Object 15396"/>
          <p:cNvGraphicFramePr/>
          <p:nvPr/>
        </p:nvGraphicFramePr>
        <p:xfrm>
          <a:off x="20510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7" imgW="139700" imgH="393700" progId="Equation.3">
                  <p:embed/>
                </p:oleObj>
              </mc:Choice>
              <mc:Fallback>
                <p:oleObj name="" r:id="rId7" imgW="139700" imgH="393700" progId="Equation.3">
                  <p:embed/>
                  <p:pic>
                    <p:nvPicPr>
                      <p:cNvPr id="0" name="Picture 309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0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8" name="Object 15397"/>
          <p:cNvGraphicFramePr/>
          <p:nvPr/>
        </p:nvGraphicFramePr>
        <p:xfrm>
          <a:off x="3059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8" imgW="139700" imgH="393700" progId="Equation.3">
                  <p:embed/>
                </p:oleObj>
              </mc:Choice>
              <mc:Fallback>
                <p:oleObj name="" r:id="rId8" imgW="139700" imgH="393700" progId="Equation.3">
                  <p:embed/>
                  <p:pic>
                    <p:nvPicPr>
                      <p:cNvPr id="0" name="Picture 309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59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9" name="Object 15398"/>
          <p:cNvGraphicFramePr/>
          <p:nvPr/>
        </p:nvGraphicFramePr>
        <p:xfrm>
          <a:off x="406717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9" imgW="139700" imgH="393700" progId="Equation.3">
                  <p:embed/>
                </p:oleObj>
              </mc:Choice>
              <mc:Fallback>
                <p:oleObj name="" r:id="rId9" imgW="139700" imgH="393700" progId="Equation.3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6717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0" name="Object 15399"/>
          <p:cNvGraphicFramePr/>
          <p:nvPr/>
        </p:nvGraphicFramePr>
        <p:xfrm>
          <a:off x="500380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0" imgW="139700" imgH="393700" progId="Equation.3">
                  <p:embed/>
                </p:oleObj>
              </mc:Choice>
              <mc:Fallback>
                <p:oleObj name="" r:id="rId10" imgW="139700" imgH="393700" progId="Equation.3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00380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1" name="Object 15400"/>
          <p:cNvGraphicFramePr/>
          <p:nvPr/>
        </p:nvGraphicFramePr>
        <p:xfrm>
          <a:off x="594042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1" imgW="139700" imgH="393700" progId="Equation.3">
                  <p:embed/>
                </p:oleObj>
              </mc:Choice>
              <mc:Fallback>
                <p:oleObj name="" r:id="rId11" imgW="139700" imgH="393700" progId="Equation.3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4042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2" name="Object 15401"/>
          <p:cNvGraphicFramePr/>
          <p:nvPr/>
        </p:nvGraphicFramePr>
        <p:xfrm>
          <a:off x="6948488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2" imgW="139700" imgH="393700" progId="Equation.3">
                  <p:embed/>
                </p:oleObj>
              </mc:Choice>
              <mc:Fallback>
                <p:oleObj name="" r:id="rId12" imgW="139700" imgH="393700" progId="Equation.3">
                  <p:embed/>
                  <p:pic>
                    <p:nvPicPr>
                      <p:cNvPr id="0" name="Picture 310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948488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3" name="Object 15402"/>
          <p:cNvGraphicFramePr/>
          <p:nvPr/>
        </p:nvGraphicFramePr>
        <p:xfrm>
          <a:off x="7885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3" imgW="139700" imgH="393700" progId="Equation.3">
                  <p:embed/>
                </p:oleObj>
              </mc:Choice>
              <mc:Fallback>
                <p:oleObj name="" r:id="rId13" imgW="139700" imgH="393700" progId="Equation.3">
                  <p:embed/>
                  <p:pic>
                    <p:nvPicPr>
                      <p:cNvPr id="0" name="Picture 310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885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4" name="Object 15403"/>
          <p:cNvGraphicFramePr/>
          <p:nvPr/>
        </p:nvGraphicFramePr>
        <p:xfrm>
          <a:off x="356393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4" imgW="152400" imgH="393700" progId="Equation.3">
                  <p:embed/>
                </p:oleObj>
              </mc:Choice>
              <mc:Fallback>
                <p:oleObj name="" r:id="rId14" imgW="152400" imgH="393700" progId="Equation.3">
                  <p:embed/>
                  <p:pic>
                    <p:nvPicPr>
                      <p:cNvPr id="0" name="Picture 310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93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5" name="Object 15404"/>
          <p:cNvGraphicFramePr/>
          <p:nvPr/>
        </p:nvGraphicFramePr>
        <p:xfrm>
          <a:off x="550862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5" imgW="152400" imgH="393700" progId="Equation.3">
                  <p:embed/>
                </p:oleObj>
              </mc:Choice>
              <mc:Fallback>
                <p:oleObj name="" r:id="rId15" imgW="152400" imgH="393700" progId="Equation.3">
                  <p:embed/>
                  <p:pic>
                    <p:nvPicPr>
                      <p:cNvPr id="0" name="Picture 310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62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6" name="Object 15405"/>
          <p:cNvGraphicFramePr/>
          <p:nvPr/>
        </p:nvGraphicFramePr>
        <p:xfrm>
          <a:off x="738028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6" imgW="152400" imgH="393700" progId="Equation.3">
                  <p:embed/>
                </p:oleObj>
              </mc:Choice>
              <mc:Fallback>
                <p:oleObj name="" r:id="rId16" imgW="152400" imgH="393700" progId="Equation.3">
                  <p:embed/>
                  <p:pic>
                    <p:nvPicPr>
                      <p:cNvPr id="0" name="Picture 310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8028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7" name="Object 15406"/>
          <p:cNvGraphicFramePr/>
          <p:nvPr/>
        </p:nvGraphicFramePr>
        <p:xfrm>
          <a:off x="6443663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7" imgW="152400" imgH="393700" progId="Equation.3">
                  <p:embed/>
                </p:oleObj>
              </mc:Choice>
              <mc:Fallback>
                <p:oleObj name="" r:id="rId17" imgW="152400" imgH="393700" progId="Equation.3">
                  <p:embed/>
                  <p:pic>
                    <p:nvPicPr>
                      <p:cNvPr id="0" name="Picture 310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3663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8" name="Rectangle 15407"/>
          <p:cNvSpPr/>
          <p:nvPr/>
        </p:nvSpPr>
        <p:spPr>
          <a:xfrm>
            <a:off x="611188" y="1557338"/>
            <a:ext cx="8208962" cy="2376487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6386" name="Table 16385"/>
          <p:cNvGraphicFramePr/>
          <p:nvPr/>
        </p:nvGraphicFramePr>
        <p:xfrm>
          <a:off x="827088" y="1773238"/>
          <a:ext cx="7705725" cy="4103687"/>
        </p:xfrm>
        <a:graphic>
          <a:graphicData uri="http://schemas.openxmlformats.org/drawingml/2006/table">
            <a:tbl>
              <a:tblPr/>
              <a:tblGrid>
                <a:gridCol w="963613"/>
                <a:gridCol w="963612"/>
                <a:gridCol w="962025"/>
                <a:gridCol w="963613"/>
                <a:gridCol w="963612"/>
                <a:gridCol w="963613"/>
                <a:gridCol w="962025"/>
                <a:gridCol w="963612"/>
              </a:tblGrid>
              <a:tr h="1090613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90612"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89025"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3438">
                <a:tc gridSpan="8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4000">
                          <a:cs typeface="Times New Roman" panose="02020603050405020304" pitchFamily="18" charset="0"/>
                        </a:rPr>
                        <a:t>1</a:t>
                      </a:r>
                      <a:endParaRPr lang="en-GB" altLang="x-none" sz="3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416" name="Title 16415"/>
          <p:cNvSpPr>
            <a:spLocks noGrp="1"/>
          </p:cNvSpPr>
          <p:nvPr>
            <p:ph type="ctrTitle"/>
          </p:nvPr>
        </p:nvSpPr>
        <p:spPr>
          <a:xfrm>
            <a:off x="827088" y="333375"/>
            <a:ext cx="7772400" cy="1470025"/>
          </a:xfrm>
          <a:ln/>
        </p:spPr>
        <p:txBody>
          <a:bodyPr anchor="ctr" anchorCtr="0"/>
          <a:p>
            <a:pPr defTabSz="914400">
              <a:buNone/>
            </a:pPr>
            <a:r>
              <a:rPr lang="en-GB" altLang="x-none" kern="1200" baseline="0">
                <a:latin typeface="Arial Black" panose="020B0A04020102020204" pitchFamily="34" charset="0"/>
              </a:rPr>
              <a:t>Adding Fractions</a:t>
            </a:r>
            <a:endParaRPr kern="1200" baseline="0">
              <a:latin typeface="Arial Black" panose="020B0A04020102020204" pitchFamily="34" charset="0"/>
            </a:endParaRPr>
          </a:p>
        </p:txBody>
      </p:sp>
      <p:graphicFrame>
        <p:nvGraphicFramePr>
          <p:cNvPr id="16417" name="Object 16416"/>
          <p:cNvGraphicFramePr/>
          <p:nvPr/>
        </p:nvGraphicFramePr>
        <p:xfrm>
          <a:off x="11874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" imgW="139700" imgH="393700" progId="Equation.3">
                  <p:embed/>
                </p:oleObj>
              </mc:Choice>
              <mc:Fallback>
                <p:oleObj name="" r:id="rId1" imgW="139700" imgH="393700" progId="Equation.3">
                  <p:embed/>
                  <p:pic>
                    <p:nvPicPr>
                      <p:cNvPr id="0" name="Picture 310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874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8" name="Object 16417"/>
          <p:cNvGraphicFramePr/>
          <p:nvPr/>
        </p:nvGraphicFramePr>
        <p:xfrm>
          <a:off x="169227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3" imgW="152400" imgH="393700" progId="Equation.3">
                  <p:embed/>
                </p:oleObj>
              </mc:Choice>
              <mc:Fallback>
                <p:oleObj name="" r:id="rId3" imgW="152400" imgH="393700" progId="Equation.3">
                  <p:embed/>
                  <p:pic>
                    <p:nvPicPr>
                      <p:cNvPr id="0" name="Picture 310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227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9" name="Object 16418"/>
          <p:cNvGraphicFramePr/>
          <p:nvPr/>
        </p:nvGraphicFramePr>
        <p:xfrm>
          <a:off x="2555875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5" imgW="152400" imgH="393700" progId="Equation.3">
                  <p:embed/>
                </p:oleObj>
              </mc:Choice>
              <mc:Fallback>
                <p:oleObj name="" r:id="rId5" imgW="152400" imgH="393700" progId="Equation.3">
                  <p:embed/>
                  <p:pic>
                    <p:nvPicPr>
                      <p:cNvPr id="0" name="Picture 310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20" name="Rectangle 16419"/>
          <p:cNvSpPr/>
          <p:nvPr/>
        </p:nvSpPr>
        <p:spPr>
          <a:xfrm>
            <a:off x="1979613" y="404813"/>
            <a:ext cx="569912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16421" name="Object 16420"/>
          <p:cNvGraphicFramePr/>
          <p:nvPr/>
        </p:nvGraphicFramePr>
        <p:xfrm>
          <a:off x="20510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7" imgW="139700" imgH="393700" progId="Equation.3">
                  <p:embed/>
                </p:oleObj>
              </mc:Choice>
              <mc:Fallback>
                <p:oleObj name="" r:id="rId7" imgW="139700" imgH="393700" progId="Equation.3">
                  <p:embed/>
                  <p:pic>
                    <p:nvPicPr>
                      <p:cNvPr id="0" name="Picture 310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0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2" name="Object 16421"/>
          <p:cNvGraphicFramePr/>
          <p:nvPr/>
        </p:nvGraphicFramePr>
        <p:xfrm>
          <a:off x="3059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8" imgW="139700" imgH="393700" progId="Equation.3">
                  <p:embed/>
                </p:oleObj>
              </mc:Choice>
              <mc:Fallback>
                <p:oleObj name="" r:id="rId8" imgW="139700" imgH="393700" progId="Equation.3">
                  <p:embed/>
                  <p:pic>
                    <p:nvPicPr>
                      <p:cNvPr id="0" name="Picture 311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59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3" name="Object 16422"/>
          <p:cNvGraphicFramePr/>
          <p:nvPr/>
        </p:nvGraphicFramePr>
        <p:xfrm>
          <a:off x="406717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9" imgW="139700" imgH="393700" progId="Equation.3">
                  <p:embed/>
                </p:oleObj>
              </mc:Choice>
              <mc:Fallback>
                <p:oleObj name="" r:id="rId9" imgW="139700" imgH="393700" progId="Equation.3">
                  <p:embed/>
                  <p:pic>
                    <p:nvPicPr>
                      <p:cNvPr id="0" name="Picture 311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6717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4" name="Object 16423"/>
          <p:cNvGraphicFramePr/>
          <p:nvPr/>
        </p:nvGraphicFramePr>
        <p:xfrm>
          <a:off x="500380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0" imgW="139700" imgH="393700" progId="Equation.3">
                  <p:embed/>
                </p:oleObj>
              </mc:Choice>
              <mc:Fallback>
                <p:oleObj name="" r:id="rId10" imgW="139700" imgH="393700" progId="Equation.3">
                  <p:embed/>
                  <p:pic>
                    <p:nvPicPr>
                      <p:cNvPr id="0" name="Picture 311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00380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5" name="Object 16424"/>
          <p:cNvGraphicFramePr/>
          <p:nvPr/>
        </p:nvGraphicFramePr>
        <p:xfrm>
          <a:off x="594042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1" imgW="139700" imgH="393700" progId="Equation.3">
                  <p:embed/>
                </p:oleObj>
              </mc:Choice>
              <mc:Fallback>
                <p:oleObj name="" r:id="rId11" imgW="139700" imgH="393700" progId="Equation.3">
                  <p:embed/>
                  <p:pic>
                    <p:nvPicPr>
                      <p:cNvPr id="0" name="Picture 311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4042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6" name="Object 16425"/>
          <p:cNvGraphicFramePr/>
          <p:nvPr/>
        </p:nvGraphicFramePr>
        <p:xfrm>
          <a:off x="6948488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12" imgW="139700" imgH="393700" progId="Equation.3">
                  <p:embed/>
                </p:oleObj>
              </mc:Choice>
              <mc:Fallback>
                <p:oleObj name="" r:id="rId12" imgW="139700" imgH="393700" progId="Equation.3">
                  <p:embed/>
                  <p:pic>
                    <p:nvPicPr>
                      <p:cNvPr id="0" name="Picture 311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948488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7" name="Object 16426"/>
          <p:cNvGraphicFramePr/>
          <p:nvPr/>
        </p:nvGraphicFramePr>
        <p:xfrm>
          <a:off x="7885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13" imgW="139700" imgH="393700" progId="Equation.3">
                  <p:embed/>
                </p:oleObj>
              </mc:Choice>
              <mc:Fallback>
                <p:oleObj name="" r:id="rId13" imgW="139700" imgH="393700" progId="Equation.3">
                  <p:embed/>
                  <p:pic>
                    <p:nvPicPr>
                      <p:cNvPr id="0" name="Picture 311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885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8" name="Object 16427"/>
          <p:cNvGraphicFramePr/>
          <p:nvPr/>
        </p:nvGraphicFramePr>
        <p:xfrm>
          <a:off x="356393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4" imgW="152400" imgH="393700" progId="Equation.3">
                  <p:embed/>
                </p:oleObj>
              </mc:Choice>
              <mc:Fallback>
                <p:oleObj name="" r:id="rId14" imgW="152400" imgH="393700" progId="Equation.3">
                  <p:embed/>
                  <p:pic>
                    <p:nvPicPr>
                      <p:cNvPr id="0" name="Picture 31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93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9" name="Object 16428"/>
          <p:cNvGraphicFramePr/>
          <p:nvPr/>
        </p:nvGraphicFramePr>
        <p:xfrm>
          <a:off x="550862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5" imgW="152400" imgH="393700" progId="Equation.3">
                  <p:embed/>
                </p:oleObj>
              </mc:Choice>
              <mc:Fallback>
                <p:oleObj name="" r:id="rId15" imgW="152400" imgH="393700" progId="Equation.3">
                  <p:embed/>
                  <p:pic>
                    <p:nvPicPr>
                      <p:cNvPr id="0" name="Picture 31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62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0" name="Object 16429"/>
          <p:cNvGraphicFramePr/>
          <p:nvPr/>
        </p:nvGraphicFramePr>
        <p:xfrm>
          <a:off x="738028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16" imgW="152400" imgH="393700" progId="Equation.3">
                  <p:embed/>
                </p:oleObj>
              </mc:Choice>
              <mc:Fallback>
                <p:oleObj name="" r:id="rId16" imgW="152400" imgH="393700" progId="Equation.3">
                  <p:embed/>
                  <p:pic>
                    <p:nvPicPr>
                      <p:cNvPr id="0" name="Picture 311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8028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1" name="Object 16430"/>
          <p:cNvGraphicFramePr/>
          <p:nvPr/>
        </p:nvGraphicFramePr>
        <p:xfrm>
          <a:off x="6443663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17" imgW="152400" imgH="393700" progId="Equation.3">
                  <p:embed/>
                </p:oleObj>
              </mc:Choice>
              <mc:Fallback>
                <p:oleObj name="" r:id="rId17" imgW="152400" imgH="393700" progId="Equation.3">
                  <p:embed/>
                  <p:pic>
                    <p:nvPicPr>
                      <p:cNvPr id="0" name="Picture 311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3663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32" name="Rectangle 16431"/>
          <p:cNvSpPr/>
          <p:nvPr/>
        </p:nvSpPr>
        <p:spPr>
          <a:xfrm>
            <a:off x="611188" y="1557338"/>
            <a:ext cx="8208962" cy="129540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7410" name="Table 17409"/>
          <p:cNvGraphicFramePr/>
          <p:nvPr/>
        </p:nvGraphicFramePr>
        <p:xfrm>
          <a:off x="827088" y="1773238"/>
          <a:ext cx="7705725" cy="4103687"/>
        </p:xfrm>
        <a:graphic>
          <a:graphicData uri="http://schemas.openxmlformats.org/drawingml/2006/table">
            <a:tbl>
              <a:tblPr/>
              <a:tblGrid>
                <a:gridCol w="963613"/>
                <a:gridCol w="963612"/>
                <a:gridCol w="962025"/>
                <a:gridCol w="963613"/>
                <a:gridCol w="963612"/>
                <a:gridCol w="963613"/>
                <a:gridCol w="962025"/>
                <a:gridCol w="963612"/>
              </a:tblGrid>
              <a:tr h="1090613"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90612"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89025"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3438">
                <a:tc gridSpan="8">
                  <a:txBody>
                    <a:bodyPr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1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lvl="0" algn="ctr">
                        <a:spcBef>
                          <a:spcPct val="0"/>
                        </a:spcBef>
                        <a:buNone/>
                      </a:pPr>
                      <a:r>
                        <a:rPr lang="en-GB" altLang="x-none" sz="4000">
                          <a:cs typeface="Times New Roman" panose="02020603050405020304" pitchFamily="18" charset="0"/>
                        </a:rPr>
                        <a:t>1</a:t>
                      </a:r>
                      <a:endParaRPr lang="en-GB" altLang="x-none" sz="3600"/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40" name="Title 17439"/>
          <p:cNvSpPr>
            <a:spLocks noGrp="1"/>
          </p:cNvSpPr>
          <p:nvPr>
            <p:ph type="ctrTitle"/>
          </p:nvPr>
        </p:nvSpPr>
        <p:spPr>
          <a:xfrm>
            <a:off x="827088" y="333375"/>
            <a:ext cx="7772400" cy="1470025"/>
          </a:xfrm>
          <a:ln/>
        </p:spPr>
        <p:txBody>
          <a:bodyPr anchor="ctr" anchorCtr="0"/>
          <a:p>
            <a:pPr defTabSz="914400">
              <a:buNone/>
            </a:pPr>
            <a:r>
              <a:rPr lang="en-GB" altLang="x-none" kern="1200" baseline="0">
                <a:latin typeface="Arial Black" panose="020B0A04020102020204" pitchFamily="34" charset="0"/>
              </a:rPr>
              <a:t>Adding Fractions</a:t>
            </a:r>
            <a:endParaRPr kern="1200" baseline="0">
              <a:latin typeface="Arial Black" panose="020B0A04020102020204" pitchFamily="34" charset="0"/>
            </a:endParaRPr>
          </a:p>
        </p:txBody>
      </p:sp>
      <p:graphicFrame>
        <p:nvGraphicFramePr>
          <p:cNvPr id="17441" name="Object 17440"/>
          <p:cNvGraphicFramePr/>
          <p:nvPr/>
        </p:nvGraphicFramePr>
        <p:xfrm>
          <a:off x="11874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1" imgW="139700" imgH="393700" progId="Equation.3">
                  <p:embed/>
                </p:oleObj>
              </mc:Choice>
              <mc:Fallback>
                <p:oleObj name="" r:id="rId1" imgW="139700" imgH="393700" progId="Equation.3">
                  <p:embed/>
                  <p:pic>
                    <p:nvPicPr>
                      <p:cNvPr id="0" name="Picture 312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874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2" name="Object 17441"/>
          <p:cNvGraphicFramePr/>
          <p:nvPr/>
        </p:nvGraphicFramePr>
        <p:xfrm>
          <a:off x="169227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3" imgW="152400" imgH="393700" progId="Equation.3">
                  <p:embed/>
                </p:oleObj>
              </mc:Choice>
              <mc:Fallback>
                <p:oleObj name="" r:id="rId3" imgW="152400" imgH="393700" progId="Equation.3">
                  <p:embed/>
                  <p:pic>
                    <p:nvPicPr>
                      <p:cNvPr id="0" name="Picture 312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227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3" name="Object 17442"/>
          <p:cNvGraphicFramePr/>
          <p:nvPr/>
        </p:nvGraphicFramePr>
        <p:xfrm>
          <a:off x="2555875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5" imgW="152400" imgH="393700" progId="Equation.3">
                  <p:embed/>
                </p:oleObj>
              </mc:Choice>
              <mc:Fallback>
                <p:oleObj name="" r:id="rId5" imgW="152400" imgH="393700" progId="Equation.3">
                  <p:embed/>
                  <p:pic>
                    <p:nvPicPr>
                      <p:cNvPr id="0" name="Picture 312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4" name="Rectangle 17443"/>
          <p:cNvSpPr/>
          <p:nvPr/>
        </p:nvSpPr>
        <p:spPr>
          <a:xfrm>
            <a:off x="1979613" y="404813"/>
            <a:ext cx="569912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en-US"/>
          </a:p>
        </p:txBody>
      </p:sp>
      <p:graphicFrame>
        <p:nvGraphicFramePr>
          <p:cNvPr id="17445" name="Object 17444"/>
          <p:cNvGraphicFramePr/>
          <p:nvPr/>
        </p:nvGraphicFramePr>
        <p:xfrm>
          <a:off x="205105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7" imgW="139700" imgH="393700" progId="Equation.3">
                  <p:embed/>
                </p:oleObj>
              </mc:Choice>
              <mc:Fallback>
                <p:oleObj name="" r:id="rId7" imgW="139700" imgH="393700" progId="Equation.3">
                  <p:embed/>
                  <p:pic>
                    <p:nvPicPr>
                      <p:cNvPr id="0" name="Picture 312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05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6" name="Object 17445"/>
          <p:cNvGraphicFramePr/>
          <p:nvPr/>
        </p:nvGraphicFramePr>
        <p:xfrm>
          <a:off x="3059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8" imgW="139700" imgH="393700" progId="Equation.3">
                  <p:embed/>
                </p:oleObj>
              </mc:Choice>
              <mc:Fallback>
                <p:oleObj name="" r:id="rId8" imgW="139700" imgH="393700" progId="Equation.3">
                  <p:embed/>
                  <p:pic>
                    <p:nvPicPr>
                      <p:cNvPr id="0" name="Picture 31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59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7" name="Object 17446"/>
          <p:cNvGraphicFramePr/>
          <p:nvPr/>
        </p:nvGraphicFramePr>
        <p:xfrm>
          <a:off x="406717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9" imgW="139700" imgH="393700" progId="Equation.3">
                  <p:embed/>
                </p:oleObj>
              </mc:Choice>
              <mc:Fallback>
                <p:oleObj name="" r:id="rId9" imgW="139700" imgH="393700" progId="Equation.3">
                  <p:embed/>
                  <p:pic>
                    <p:nvPicPr>
                      <p:cNvPr id="0" name="Picture 31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6717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8" name="Object 17447"/>
          <p:cNvGraphicFramePr/>
          <p:nvPr/>
        </p:nvGraphicFramePr>
        <p:xfrm>
          <a:off x="5003800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10" imgW="139700" imgH="393700" progId="Equation.3">
                  <p:embed/>
                </p:oleObj>
              </mc:Choice>
              <mc:Fallback>
                <p:oleObj name="" r:id="rId10" imgW="139700" imgH="393700" progId="Equation.3">
                  <p:embed/>
                  <p:pic>
                    <p:nvPicPr>
                      <p:cNvPr id="0" name="Picture 312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003800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9" name="Object 17448"/>
          <p:cNvGraphicFramePr/>
          <p:nvPr/>
        </p:nvGraphicFramePr>
        <p:xfrm>
          <a:off x="5940425" y="1844675"/>
          <a:ext cx="315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11" imgW="139700" imgH="393700" progId="Equation.3">
                  <p:embed/>
                </p:oleObj>
              </mc:Choice>
              <mc:Fallback>
                <p:oleObj name="" r:id="rId11" imgW="139700" imgH="393700" progId="Equation.3">
                  <p:embed/>
                  <p:pic>
                    <p:nvPicPr>
                      <p:cNvPr id="0" name="Picture 312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40425" y="1844675"/>
                        <a:ext cx="31591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0" name="Object 17449"/>
          <p:cNvGraphicFramePr/>
          <p:nvPr/>
        </p:nvGraphicFramePr>
        <p:xfrm>
          <a:off x="6948488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12" imgW="139700" imgH="393700" progId="Equation.3">
                  <p:embed/>
                </p:oleObj>
              </mc:Choice>
              <mc:Fallback>
                <p:oleObj name="" r:id="rId12" imgW="139700" imgH="393700" progId="Equation.3">
                  <p:embed/>
                  <p:pic>
                    <p:nvPicPr>
                      <p:cNvPr id="0" name="Picture 312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948488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1" name="Object 17450"/>
          <p:cNvGraphicFramePr/>
          <p:nvPr/>
        </p:nvGraphicFramePr>
        <p:xfrm>
          <a:off x="7885113" y="1844675"/>
          <a:ext cx="315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" r:id="rId13" imgW="139700" imgH="393700" progId="Equation.3">
                  <p:embed/>
                </p:oleObj>
              </mc:Choice>
              <mc:Fallback>
                <p:oleObj name="" r:id="rId13" imgW="139700" imgH="393700" progId="Equation.3">
                  <p:embed/>
                  <p:pic>
                    <p:nvPicPr>
                      <p:cNvPr id="0" name="Picture 312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885113" y="1844675"/>
                        <a:ext cx="3159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2" name="Object 17451"/>
          <p:cNvGraphicFramePr/>
          <p:nvPr/>
        </p:nvGraphicFramePr>
        <p:xfrm>
          <a:off x="356393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14" imgW="152400" imgH="393700" progId="Equation.3">
                  <p:embed/>
                </p:oleObj>
              </mc:Choice>
              <mc:Fallback>
                <p:oleObj name="" r:id="rId14" imgW="152400" imgH="393700" progId="Equation.3">
                  <p:embed/>
                  <p:pic>
                    <p:nvPicPr>
                      <p:cNvPr id="0" name="Picture 31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93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3" name="Object 17452"/>
          <p:cNvGraphicFramePr/>
          <p:nvPr/>
        </p:nvGraphicFramePr>
        <p:xfrm>
          <a:off x="5508625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15" imgW="152400" imgH="393700" progId="Equation.3">
                  <p:embed/>
                </p:oleObj>
              </mc:Choice>
              <mc:Fallback>
                <p:oleObj name="" r:id="rId15" imgW="152400" imgH="393700" progId="Equation.3">
                  <p:embed/>
                  <p:pic>
                    <p:nvPicPr>
                      <p:cNvPr id="0" name="Picture 313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625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4" name="Object 17453"/>
          <p:cNvGraphicFramePr/>
          <p:nvPr/>
        </p:nvGraphicFramePr>
        <p:xfrm>
          <a:off x="7380288" y="2924175"/>
          <a:ext cx="3365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16" imgW="152400" imgH="393700" progId="Equation.3">
                  <p:embed/>
                </p:oleObj>
              </mc:Choice>
              <mc:Fallback>
                <p:oleObj name="" r:id="rId16" imgW="152400" imgH="393700" progId="Equation.3">
                  <p:embed/>
                  <p:pic>
                    <p:nvPicPr>
                      <p:cNvPr id="0" name="Picture 313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80288" y="2924175"/>
                        <a:ext cx="3365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5" name="Object 17454"/>
          <p:cNvGraphicFramePr/>
          <p:nvPr/>
        </p:nvGraphicFramePr>
        <p:xfrm>
          <a:off x="6443663" y="3933825"/>
          <a:ext cx="3937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17" imgW="152400" imgH="393700" progId="Equation.3">
                  <p:embed/>
                </p:oleObj>
              </mc:Choice>
              <mc:Fallback>
                <p:oleObj name="" r:id="rId17" imgW="152400" imgH="393700" progId="Equation.3">
                  <p:embed/>
                  <p:pic>
                    <p:nvPicPr>
                      <p:cNvPr id="0" name="Picture 313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3663" y="3933825"/>
                        <a:ext cx="393700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701" name="Picture 37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702" name="Picture 3701" descr="MCj03598670000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450" y="692150"/>
            <a:ext cx="1795463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03" name="Straight Connector 3702"/>
          <p:cNvSpPr/>
          <p:nvPr/>
        </p:nvSpPr>
        <p:spPr>
          <a:xfrm>
            <a:off x="2771775" y="1484313"/>
            <a:ext cx="0" cy="5048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aphicFrame>
        <p:nvGraphicFramePr>
          <p:cNvPr id="3704" name="Object 3703"/>
          <p:cNvGraphicFramePr/>
          <p:nvPr/>
        </p:nvGraphicFramePr>
        <p:xfrm>
          <a:off x="3068638" y="3429000"/>
          <a:ext cx="27432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3" imgW="431800" imgH="393700" progId="Equation.3">
                  <p:embed/>
                </p:oleObj>
              </mc:Choice>
              <mc:Fallback>
                <p:oleObj name="" r:id="rId3" imgW="431800" imgH="393700" progId="Equation.3">
                  <p:embed/>
                  <p:pic>
                    <p:nvPicPr>
                      <p:cNvPr id="0" name="Picture 313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68638" y="3429000"/>
                        <a:ext cx="2743200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409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0" name="Straight Connector 4099"/>
          <p:cNvSpPr/>
          <p:nvPr/>
        </p:nvSpPr>
        <p:spPr>
          <a:xfrm>
            <a:off x="3851275" y="1484313"/>
            <a:ext cx="0" cy="5048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pic>
        <p:nvPicPr>
          <p:cNvPr id="4101" name="Picture 4100" descr="j02129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450" y="549275"/>
            <a:ext cx="2663825" cy="114935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4102" name="Object 4101"/>
          <p:cNvGraphicFramePr/>
          <p:nvPr/>
        </p:nvGraphicFramePr>
        <p:xfrm>
          <a:off x="2706688" y="3429000"/>
          <a:ext cx="3468687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546100" imgH="393700" progId="Equation.3">
                  <p:embed/>
                </p:oleObj>
              </mc:Choice>
              <mc:Fallback>
                <p:oleObj name="" r:id="rId3" imgW="5461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6688" y="3429000"/>
                        <a:ext cx="3468687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51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Straight Connector 5122"/>
          <p:cNvSpPr/>
          <p:nvPr/>
        </p:nvSpPr>
        <p:spPr>
          <a:xfrm>
            <a:off x="3059113" y="1484313"/>
            <a:ext cx="0" cy="5048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pic>
        <p:nvPicPr>
          <p:cNvPr id="5125" name="Picture 5124" descr="MCj03468910000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450" y="765175"/>
            <a:ext cx="1836738" cy="103187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126" name="Object 5125"/>
          <p:cNvGraphicFramePr/>
          <p:nvPr/>
        </p:nvGraphicFramePr>
        <p:xfrm>
          <a:off x="3956050" y="3429000"/>
          <a:ext cx="968375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152400" imgH="393065" progId="Equation.3">
                  <p:embed/>
                </p:oleObj>
              </mc:Choice>
              <mc:Fallback>
                <p:oleObj name="" r:id="rId3" imgW="152400" imgH="393065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6050" y="3429000"/>
                        <a:ext cx="968375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614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989138"/>
            <a:ext cx="7991475" cy="1277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7" name="Straight Connector 6146"/>
          <p:cNvSpPr/>
          <p:nvPr/>
        </p:nvSpPr>
        <p:spPr>
          <a:xfrm>
            <a:off x="4356100" y="1557338"/>
            <a:ext cx="0" cy="5048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pic>
        <p:nvPicPr>
          <p:cNvPr id="6149" name="Picture 6148" descr="MCj03000630000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607337">
            <a:off x="1919288" y="-327025"/>
            <a:ext cx="1512887" cy="3119438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6150" name="Object 6149"/>
          <p:cNvGraphicFramePr/>
          <p:nvPr/>
        </p:nvGraphicFramePr>
        <p:xfrm>
          <a:off x="2706688" y="3429000"/>
          <a:ext cx="3468687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546100" imgH="393700" progId="Equation.3">
                  <p:embed/>
                </p:oleObj>
              </mc:Choice>
              <mc:Fallback>
                <p:oleObj name="" r:id="rId3" imgW="5461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6688" y="3429000"/>
                        <a:ext cx="3468687" cy="2501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lancholy abstract design template">
  <a:themeElements>
    <a:clrScheme name="">
      <a:dk1>
        <a:srgbClr val="969696"/>
      </a:dk1>
      <a:lt1>
        <a:srgbClr val="686B5D"/>
      </a:lt1>
      <a:dk2>
        <a:srgbClr val="4E4E44"/>
      </a:dk2>
      <a:lt2>
        <a:srgbClr val="777777"/>
      </a:lt2>
      <a:accent1>
        <a:srgbClr val="909082"/>
      </a:accent1>
      <a:accent2>
        <a:srgbClr val="809EA8"/>
      </a:accent2>
      <a:accent3>
        <a:srgbClr val="B9BAB6"/>
      </a:accent3>
      <a:accent4>
        <a:srgbClr val="818181"/>
      </a:accent4>
      <a:accent5>
        <a:srgbClr val="C7C7C1"/>
      </a:accent5>
      <a:accent6>
        <a:srgbClr val="728D96"/>
      </a:accent6>
      <a:hlink>
        <a:srgbClr val="FFCC66"/>
      </a:hlink>
      <a:folHlink>
        <a:srgbClr val="E9DCB9"/>
      </a:folHlink>
    </a:clrScheme>
    <a:fontScheme name="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969696"/>
        </a:dk1>
        <a:lt1>
          <a:srgbClr val="686B5D"/>
        </a:lt1>
        <a:dk2>
          <a:srgbClr val="4E4E44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818181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template</Template>
  <TotalTime>0</TotalTime>
  <Words>129</Words>
  <Application>WPS Presentation</Application>
  <PresentationFormat>On-screen Show</PresentationFormat>
  <Paragraphs>78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82</vt:i4>
      </vt:variant>
      <vt:variant>
        <vt:lpstr>幻灯片标题</vt:lpstr>
      </vt:variant>
      <vt:variant>
        <vt:i4>16</vt:i4>
      </vt:variant>
    </vt:vector>
  </HeadingPairs>
  <TitlesOfParts>
    <vt:vector size="110" baseType="lpstr">
      <vt:lpstr>Arial</vt:lpstr>
      <vt:lpstr>SimSun</vt:lpstr>
      <vt:lpstr>Wingdings</vt:lpstr>
      <vt:lpstr>Arial Black</vt:lpstr>
      <vt:lpstr>Tahoma</vt:lpstr>
      <vt:lpstr>URW Bookman</vt:lpstr>
      <vt:lpstr>Times New Roman</vt:lpstr>
      <vt:lpstr>微软雅黑</vt:lpstr>
      <vt:lpstr>Monospace</vt:lpstr>
      <vt:lpstr>Arial Unicode MS</vt:lpstr>
      <vt:lpstr>Calibri</vt:lpstr>
      <vt:lpstr>Melancholy abstract design template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Private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Fractions</dc:title>
  <dc:creator>Greenaway</dc:creator>
  <cp:lastModifiedBy>mathssite.com</cp:lastModifiedBy>
  <cp:revision>16</cp:revision>
  <dcterms:created xsi:type="dcterms:W3CDTF">2019-04-12T12:12:48Z</dcterms:created>
  <dcterms:modified xsi:type="dcterms:W3CDTF">2019-04-12T12:12:48Z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